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9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3FAA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51514" y="4920792"/>
            <a:ext cx="4261888" cy="1263192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79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05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9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68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83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84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788080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15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71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4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18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16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84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16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7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8922201-6A5A-45E9-84BF-E1AE4FBA639D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1A5314F6-D7C2-441F-9B7B-CF099098F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309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3369364"/>
            <a:ext cx="8382000" cy="995363"/>
          </a:xfrm>
        </p:spPr>
        <p:txBody>
          <a:bodyPr/>
          <a:lstStyle/>
          <a:p>
            <a:pPr algn="ctr"/>
            <a:r>
              <a:rPr lang="en-US" dirty="0">
                <a:latin typeface="Eras Medium ITC" panose="020B0602030504020804" pitchFamily="34" charset="0"/>
              </a:rPr>
              <a:t>Community Service 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46254"/>
            <a:ext cx="9144000" cy="1655762"/>
          </a:xfrm>
        </p:spPr>
        <p:txBody>
          <a:bodyPr/>
          <a:lstStyle/>
          <a:p>
            <a:pPr algn="ctr"/>
            <a:r>
              <a:rPr lang="en-US" dirty="0">
                <a:latin typeface="Eras Medium ITC" panose="020B0602030504020804" pitchFamily="34" charset="0"/>
              </a:rPr>
              <a:t>Deb Banerji, </a:t>
            </a:r>
            <a:r>
              <a:rPr lang="en-US" dirty="0" err="1">
                <a:latin typeface="Eras Medium ITC" panose="020B0602030504020804" pitchFamily="34" charset="0"/>
              </a:rPr>
              <a:t>Mihir</a:t>
            </a:r>
            <a:r>
              <a:rPr lang="en-US" dirty="0">
                <a:latin typeface="Eras Medium ITC" panose="020B0602030504020804" pitchFamily="34" charset="0"/>
              </a:rPr>
              <a:t> </a:t>
            </a:r>
            <a:r>
              <a:rPr lang="en-US" dirty="0" err="1">
                <a:latin typeface="Eras Medium ITC" panose="020B0602030504020804" pitchFamily="34" charset="0"/>
              </a:rPr>
              <a:t>Parshionikar</a:t>
            </a:r>
            <a:r>
              <a:rPr lang="en-US" dirty="0">
                <a:latin typeface="Eras Medium ITC" panose="020B0602030504020804" pitchFamily="34" charset="0"/>
              </a:rPr>
              <a:t>, Steven Hsieh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375" y="1086681"/>
            <a:ext cx="2352396" cy="2352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777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409" y="390983"/>
            <a:ext cx="3529584" cy="6274818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16228" y="1013791"/>
            <a:ext cx="5714999" cy="132343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Community service at your fingertips.</a:t>
            </a:r>
          </a:p>
        </p:txBody>
      </p:sp>
      <p:pic>
        <p:nvPicPr>
          <p:cNvPr id="1026" name="Picture 2" descr="http://mashable.com/wp-content/uploads/2012/03/iStock_smartphone_cellphone_han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/>
          <a:stretch/>
        </p:blipFill>
        <p:spPr bwMode="auto">
          <a:xfrm>
            <a:off x="616228" y="2663688"/>
            <a:ext cx="5715000" cy="3139522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409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19" y="1729408"/>
            <a:ext cx="2815855" cy="500596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48" y="1729408"/>
            <a:ext cx="2815855" cy="500596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47254" y="715617"/>
            <a:ext cx="6669157" cy="67710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+mj-lt"/>
              </a:rPr>
              <a:t>Organize events with ease.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07700" y="1729408"/>
            <a:ext cx="4552122" cy="2400657"/>
          </a:xfrm>
          <a:prstGeom prst="rect">
            <a:avLst/>
          </a:prstGeom>
          <a:blipFill dpi="0" rotWithShape="1">
            <a:blip r:embed="rId4">
              <a:alphaModFix amt="24000"/>
              <a:duotone>
                <a:schemeClr val="dk1">
                  <a:tint val="98000"/>
                  <a:lumMod val="102000"/>
                </a:schemeClr>
                <a:schemeClr val="dk1">
                  <a:shade val="98000"/>
                  <a:lumMod val="98000"/>
                </a:schemeClr>
              </a:duotone>
            </a:blip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Simplified date and time pickers for intuitive feel</a:t>
            </a:r>
          </a:p>
          <a:p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Make logistical information part of your event</a:t>
            </a:r>
          </a:p>
        </p:txBody>
      </p:sp>
    </p:spTree>
    <p:extLst>
      <p:ext uri="{BB962C8B-B14F-4D97-AF65-F5344CB8AC3E}">
        <p14:creationId xmlns:p14="http://schemas.microsoft.com/office/powerpoint/2010/main" val="1824987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59" y="488688"/>
            <a:ext cx="3098203" cy="550791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086134" y="511366"/>
            <a:ext cx="6669157" cy="126188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+mj-lt"/>
              </a:rPr>
              <a:t>Become part of your community again.</a:t>
            </a:r>
          </a:p>
        </p:txBody>
      </p:sp>
      <p:pic>
        <p:nvPicPr>
          <p:cNvPr id="2050" name="Picture 2" descr="http://www.american.edu/uploads/hero/jumbo/Tree%20planting%20with%20Casey%20Trees%202%20Image%2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233" y="3662978"/>
            <a:ext cx="4419600" cy="233362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62233" y="2490148"/>
            <a:ext cx="4419600" cy="861774"/>
          </a:xfrm>
          <a:prstGeom prst="rect">
            <a:avLst/>
          </a:prstGeom>
          <a:blipFill dpi="0" rotWithShape="1">
            <a:blip r:embed="rId4">
              <a:alphaModFix amt="24000"/>
              <a:duotone>
                <a:schemeClr val="dk1">
                  <a:tint val="98000"/>
                  <a:lumMod val="102000"/>
                </a:schemeClr>
                <a:schemeClr val="dk1">
                  <a:shade val="98000"/>
                  <a:lumMod val="98000"/>
                </a:schemeClr>
              </a:duotone>
            </a:blip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Full Google Maps integration to find events</a:t>
            </a:r>
          </a:p>
        </p:txBody>
      </p:sp>
      <p:pic>
        <p:nvPicPr>
          <p:cNvPr id="2052" name="Picture 4" descr="http://cache1.asset-cache.net/xd/484371195.jpg?v=1&amp;c=IWSAsset&amp;k=2&amp;d=ABB5BA8BD5780A34BCAC27B1AA7A6B56D1DB44E5599D888AFCBD01394FB40A30F6CFD3EB6274B76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8" r="25719"/>
          <a:stretch/>
        </p:blipFill>
        <p:spPr bwMode="auto">
          <a:xfrm>
            <a:off x="8773504" y="2490148"/>
            <a:ext cx="2981787" cy="350645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151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leanjordanlake.org/wp-content/uploads/2011/11/100_002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14" r="-12793" b="7590"/>
          <a:stretch/>
        </p:blipFill>
        <p:spPr bwMode="auto">
          <a:xfrm>
            <a:off x="481030" y="2643808"/>
            <a:ext cx="10014692" cy="3580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30" y="0"/>
            <a:ext cx="2352396" cy="2352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833426" y="974608"/>
            <a:ext cx="8798563" cy="1015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6000" dirty="0">
                <a:latin typeface="Eras Medium ITC" panose="020B0602030504020804" pitchFamily="34" charset="0"/>
              </a:rPr>
              <a:t>Helping you to give back</a:t>
            </a:r>
          </a:p>
        </p:txBody>
      </p:sp>
    </p:spTree>
    <p:extLst>
      <p:ext uri="{BB962C8B-B14F-4D97-AF65-F5344CB8AC3E}">
        <p14:creationId xmlns:p14="http://schemas.microsoft.com/office/powerpoint/2010/main" val="1354021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100</TotalTime>
  <Words>56</Words>
  <Application>Microsoft Office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Century Gothic</vt:lpstr>
      <vt:lpstr>Eras Medium ITC</vt:lpstr>
      <vt:lpstr>Wingdings 2</vt:lpstr>
      <vt:lpstr>Quotable</vt:lpstr>
      <vt:lpstr>Community Service Search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Service Search</dc:title>
  <dc:creator>Steven Hsieh</dc:creator>
  <cp:lastModifiedBy>Steven Hsieh</cp:lastModifiedBy>
  <cp:revision>8</cp:revision>
  <dcterms:created xsi:type="dcterms:W3CDTF">2016-04-02T23:42:42Z</dcterms:created>
  <dcterms:modified xsi:type="dcterms:W3CDTF">2016-04-03T01:32:03Z</dcterms:modified>
</cp:coreProperties>
</file>